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3A0A-1BE4-4DB3-AFD4-B36858C89D2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39C0-B70A-4CED-9F25-B83BDFBE7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89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3A0A-1BE4-4DB3-AFD4-B36858C89D2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39C0-B70A-4CED-9F25-B83BDFBE7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541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3A0A-1BE4-4DB3-AFD4-B36858C89D2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39C0-B70A-4CED-9F25-B83BDFBE7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561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3A0A-1BE4-4DB3-AFD4-B36858C89D2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39C0-B70A-4CED-9F25-B83BDFBE7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691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3A0A-1BE4-4DB3-AFD4-B36858C89D2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39C0-B70A-4CED-9F25-B83BDFBE7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576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3A0A-1BE4-4DB3-AFD4-B36858C89D2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39C0-B70A-4CED-9F25-B83BDFBE7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913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3A0A-1BE4-4DB3-AFD4-B36858C89D2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39C0-B70A-4CED-9F25-B83BDFBE7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564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3A0A-1BE4-4DB3-AFD4-B36858C89D2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39C0-B70A-4CED-9F25-B83BDFBE7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041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3A0A-1BE4-4DB3-AFD4-B36858C89D2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39C0-B70A-4CED-9F25-B83BDFBE7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22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3A0A-1BE4-4DB3-AFD4-B36858C89D2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39C0-B70A-4CED-9F25-B83BDFBE7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582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3A0A-1BE4-4DB3-AFD4-B36858C89D2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39C0-B70A-4CED-9F25-B83BDFBE7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780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23A0A-1BE4-4DB3-AFD4-B36858C89D2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D39C0-B70A-4CED-9F25-B83BDFBE7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718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595" y="87147"/>
            <a:ext cx="11582810" cy="549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589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334" y="365125"/>
            <a:ext cx="11939666" cy="580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598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82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075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78374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2133600" y="4762500"/>
            <a:ext cx="0" cy="266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0" y="6200294"/>
            <a:ext cx="852989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2000" dirty="0" smtClean="0">
                <a:ln w="0"/>
                <a:solidFill>
                  <a:schemeClr val="bg1">
                    <a:lumMod val="8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B Titr" panose="00000700000000000000" pitchFamily="2" charset="-78"/>
              </a:rPr>
              <a:t>تبلیغ غذای بیرون ب</a:t>
            </a:r>
            <a:r>
              <a:rPr lang="fa-IR" sz="2000" dirty="0">
                <a:ln w="0"/>
                <a:solidFill>
                  <a:schemeClr val="bg1">
                    <a:lumMod val="8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B Titr" panose="00000700000000000000" pitchFamily="2" charset="-78"/>
              </a:rPr>
              <a:t>ر</a:t>
            </a:r>
            <a:r>
              <a:rPr lang="fa-IR" sz="2000" dirty="0" smtClean="0">
                <a:ln w="0"/>
                <a:solidFill>
                  <a:schemeClr val="bg1">
                    <a:lumMod val="8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B Titr" panose="00000700000000000000" pitchFamily="2" charset="-78"/>
              </a:rPr>
              <a:t> فقط تصویربشقاب با برنج نباشه</a:t>
            </a:r>
          </a:p>
          <a:p>
            <a:pPr algn="ctr"/>
            <a:r>
              <a:rPr lang="fa-IR" sz="2000" b="0" cap="none" spc="0" dirty="0" smtClean="0">
                <a:ln w="0"/>
                <a:solidFill>
                  <a:schemeClr val="bg1">
                    <a:lumMod val="8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B Titr" panose="00000700000000000000" pitchFamily="2" charset="-78"/>
              </a:rPr>
              <a:t>حداقل یک چیدمان زیبا باشه که مخاطب خوشش  بیاد وبدونه که شما تولید محتوا انجام میدهید</a:t>
            </a:r>
            <a:endParaRPr lang="en-US" sz="2000" b="0" cap="none" spc="0" dirty="0">
              <a:ln w="0"/>
              <a:solidFill>
                <a:schemeClr val="bg1">
                  <a:lumMod val="8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14715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141288"/>
            <a:ext cx="12049125" cy="586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470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00" y="121710"/>
            <a:ext cx="10883900" cy="400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235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550" y="0"/>
            <a:ext cx="9366250" cy="685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5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567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888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26" y="365125"/>
            <a:ext cx="11778919" cy="569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524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25</Words>
  <Application>Microsoft Office PowerPoint</Application>
  <PresentationFormat>Widescreen</PresentationFormat>
  <Paragraphs>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B Titr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alborzserver</dc:creator>
  <cp:lastModifiedBy>alborzserver</cp:lastModifiedBy>
  <cp:revision>10</cp:revision>
  <dcterms:created xsi:type="dcterms:W3CDTF">2024-02-06T16:43:49Z</dcterms:created>
  <dcterms:modified xsi:type="dcterms:W3CDTF">2024-02-13T00:09:16Z</dcterms:modified>
</cp:coreProperties>
</file>